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Work Sans Medium"/>
      <p:regular r:id="rId14"/>
      <p:bold r:id="rId15"/>
      <p:italic r:id="rId16"/>
      <p:boldItalic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Work Sans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ibBW+87ChPW31A8UK+hIhTMmys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italic.fntdata"/><Relationship Id="rId22" Type="http://schemas.openxmlformats.org/officeDocument/2006/relationships/font" Target="fonts/WorkSansLight-regular.fntdata"/><Relationship Id="rId21" Type="http://schemas.openxmlformats.org/officeDocument/2006/relationships/font" Target="fonts/WorkSans-boldItalic.fntdata"/><Relationship Id="rId24" Type="http://schemas.openxmlformats.org/officeDocument/2006/relationships/font" Target="fonts/WorkSansLight-italic.fntdata"/><Relationship Id="rId23" Type="http://schemas.openxmlformats.org/officeDocument/2006/relationships/font" Target="fonts/WorkSans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font" Target="fonts/WorkSans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WorkSansMedium-bold.fntdata"/><Relationship Id="rId14" Type="http://schemas.openxmlformats.org/officeDocument/2006/relationships/font" Target="fonts/WorkSansMedium-regular.fntdata"/><Relationship Id="rId17" Type="http://schemas.openxmlformats.org/officeDocument/2006/relationships/font" Target="fonts/WorkSansMedium-boldItalic.fntdata"/><Relationship Id="rId16" Type="http://schemas.openxmlformats.org/officeDocument/2006/relationships/font" Target="fonts/WorkSansMedium-italic.fntdata"/><Relationship Id="rId19" Type="http://schemas.openxmlformats.org/officeDocument/2006/relationships/font" Target="fonts/WorkSans-bold.fntdata"/><Relationship Id="rId18" Type="http://schemas.openxmlformats.org/officeDocument/2006/relationships/font" Target="fonts/WorkSans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64bd2d0f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3664bd2d0f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2f15b42c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362f15b42c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8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8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0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2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18" name="Google Shape;18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0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hyperlink" Target="https://docs.google.com/spreadsheets/d/1oc2GbR6jMnxOPGLtHGsmdODgz89ObB1b/edit?usp=sharing&amp;ouid=108783025293820605976&amp;rtpof=true&amp;sd=tru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ive.google.com/file/d/1XYoBryYUa6kLCTDGXULWL9npWIzQM0hp/view?usp=drive_link" TargetMode="External"/><Relationship Id="rId4" Type="http://schemas.openxmlformats.org/officeDocument/2006/relationships/hyperlink" Target="https://docs.google.com/document/d/1fVFE-_8dY9xYGojWgj-Btn0IUYQyJeuD/edit?usp=drive_link&amp;ouid=108783025293820605976&amp;rtpof=true&amp;sd=true" TargetMode="External"/><Relationship Id="rId9" Type="http://schemas.openxmlformats.org/officeDocument/2006/relationships/hyperlink" Target="https://docs.google.com/document/d/1gWDI5fW1imt4_Liwm7kuJ5IhoRd-98G3/edit?usp=drive_link&amp;ouid=108783025293820605976&amp;rtpof=true&amp;sd=true" TargetMode="External"/><Relationship Id="rId5" Type="http://schemas.openxmlformats.org/officeDocument/2006/relationships/hyperlink" Target="https://docs.google.com/document/d/14RilkiVTlMARoSrqYv__3zHkT3KOT21r/edit?usp=drive_link&amp;ouid=108783025293820605976&amp;rtpof=true&amp;sd=true" TargetMode="External"/><Relationship Id="rId6" Type="http://schemas.openxmlformats.org/officeDocument/2006/relationships/hyperlink" Target="https://docs.google.com/spreadsheets/d/12bkT2E4QZqT8qmXzSU8Xe3nt2TAXRHvs/edit?usp=drive_link&amp;ouid=108783025293820605976&amp;rtpof=true&amp;sd=true" TargetMode="External"/><Relationship Id="rId7" Type="http://schemas.openxmlformats.org/officeDocument/2006/relationships/hyperlink" Target="https://docs.google.com/document/d/1-XI5dKZSIWHwTdcTy7rppRFHOyW8WCYL/edit?usp=drive_link&amp;ouid=105504242527876761036&amp;rtpof=true&amp;sd=true" TargetMode="External"/><Relationship Id="rId8" Type="http://schemas.openxmlformats.org/officeDocument/2006/relationships/hyperlink" Target="https://balsamiq.cloud/sgsn6yn/pl2c0m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spreadsheets/d/1kCuujJC9DaH9JLv3Q788lEKwd7AuAjuC/edit?usp=drive_link&amp;ouid=108783025293820605976&amp;rtpof=true&amp;sd=true" TargetMode="External"/><Relationship Id="rId4" Type="http://schemas.openxmlformats.org/officeDocument/2006/relationships/hyperlink" Target="https://drive.google.com/file/d/1e6mHJ-vP1NZQ79mJoSZQgUcHePF3rrpO/view?usp=drive_link" TargetMode="External"/><Relationship Id="rId9" Type="http://schemas.openxmlformats.org/officeDocument/2006/relationships/hyperlink" Target="https://sebastianalvarez2025.github.io/Playmatch/" TargetMode="External"/><Relationship Id="rId5" Type="http://schemas.openxmlformats.org/officeDocument/2006/relationships/hyperlink" Target="https://drive.google.com/file/d/1W51OUUvm-SgpQCuBfAO8r66Cl9l_KvLU/view?usp=drive_link" TargetMode="External"/><Relationship Id="rId6" Type="http://schemas.openxmlformats.org/officeDocument/2006/relationships/hyperlink" Target="https://docs.google.com/spreadsheets/d/1ELZibCfDjLcg4lTTj2cK-9SwOvt3mOAh8qYwMGXOb7M/edit?usp=drive_link" TargetMode="External"/><Relationship Id="rId7" Type="http://schemas.openxmlformats.org/officeDocument/2006/relationships/hyperlink" Target="https://drive.google.com/file/d/1-vIGvpVQxi0dWoRF8qgSYJIsJ4PAnMHC/view?usp=drive_link" TargetMode="External"/><Relationship Id="rId8" Type="http://schemas.openxmlformats.org/officeDocument/2006/relationships/hyperlink" Target="https://docs.google.com/spreadsheets/d/1g5GLeVqXHEOyExZzlQUUXV7uI5Swa4Sd/edit?usp=drive_link&amp;ouid=108783025293820605976&amp;rtpof=true&amp;sd=tru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1221525" y="2144875"/>
            <a:ext cx="94371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i="0" lang="es-CO" sz="40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Sistema de Gestión para Torneos de Fútbol  PLAYMATCH.</a:t>
            </a:r>
            <a:endParaRPr b="1" i="0" sz="4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Jorge Mario Bautista Cristancho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Juan Sebastian Alvarez Figueredo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Jesús Ronaldo Cañón Gomez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Kevin Miguel Cerpa Granados</a:t>
            </a:r>
            <a:endParaRPr b="1" i="0" sz="2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/>
        </p:nvSpPr>
        <p:spPr>
          <a:xfrm>
            <a:off x="1663150" y="292200"/>
            <a:ext cx="9405300" cy="59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s-CO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 la actualidad, en la localidad de Bosa; la organización de torneos de fútbol enfrenta desafíos sobre 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falta de herramientas tecnológicas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faciliten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gestión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eventos, equipos y cronogramas.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Muchas veces, los procesos se realizan de forma manual o utilizando medios no especializados, lo que conlleva a la desorganización,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errores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programación y administración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los eventos y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comunicación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 los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equipos participantes.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ausencia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un sistema que permita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gestionar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manera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eficiente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fechas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los torneos, los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equipos inscritos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 las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notificaciones,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 problemas como el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aplazamiento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los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partidos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en un peor caso 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cancelación,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además genera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desinformación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general,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pérdida de tiempo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los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organizadores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dificulta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crecimiento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 la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profesionalización 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 los torneos.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responder a las demandas de una gestión moderna y efectiva, es necesario implementar una solución tecnológica que integre todas las funciones en una sola plataforma.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s-CO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Pregunta Problema </a:t>
            </a:r>
            <a:endParaRPr b="1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¿Cómo puede </a:t>
            </a:r>
            <a:r>
              <a:rPr b="1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PLAYMATCH</a:t>
            </a: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desarrollar un sistema de información que permita gestionar de manera eficiente los torneos de fútbol en la localidad de Bosa, con el fin de mejorar la organización y comunicación entre los organizadores y equipos?.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/>
          <p:nvPr/>
        </p:nvSpPr>
        <p:spPr>
          <a:xfrm>
            <a:off x="4593725" y="2656925"/>
            <a:ext cx="319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3" name="Google Shape;113;p2"/>
          <p:cNvCxnSpPr/>
          <p:nvPr/>
        </p:nvCxnSpPr>
        <p:spPr>
          <a:xfrm>
            <a:off x="5227899" y="3321934"/>
            <a:ext cx="1736100" cy="0"/>
          </a:xfrm>
          <a:prstGeom prst="straightConnector1">
            <a:avLst/>
          </a:prstGeom>
          <a:noFill/>
          <a:ln cap="flat" cmpd="sng" w="9525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4" name="Google Shape;114;p2"/>
          <p:cNvSpPr txBox="1"/>
          <p:nvPr/>
        </p:nvSpPr>
        <p:spPr>
          <a:xfrm>
            <a:off x="3667050" y="3463725"/>
            <a:ext cx="4857900" cy="14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e implementar una plataforma digital que facilite la gestión de torneos de fútbol, optimizando la organización, comunicación y administración de eventos, equipos y cronogramas mediante herramientas tecnológicas.</a:t>
            </a:r>
            <a:endParaRPr b="0" i="0" sz="16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1449" y="-12"/>
            <a:ext cx="10491484" cy="699432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"/>
          <p:cNvSpPr/>
          <p:nvPr/>
        </p:nvSpPr>
        <p:spPr>
          <a:xfrm>
            <a:off x="1067043" y="677352"/>
            <a:ext cx="2940000" cy="347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1067049" y="448400"/>
            <a:ext cx="51696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4400"/>
              <a:buFont typeface="Work Sans Light"/>
              <a:buNone/>
            </a:pPr>
            <a:r>
              <a:rPr b="1" i="0" lang="es-CO" sz="3000" u="none" cap="none" strike="noStrike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Objetivos Específicos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462950" y="1124900"/>
            <a:ext cx="5169600" cy="56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un módulo que permita al usuario solicitar el rol de jugador, juez, organizador o entrenador al administrador del sistema.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Implementar un módulo que permita al organizador crear torneos especificando la categoría, reglamento y equipos necesarios para iniciar el torneo.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Desplegar un módulo que permita al entrenador inscribir al equipo dirigido en torneos habilitados por disponibilidad.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 un módulo que permita al organizador crear un cronograma con fechas, sedes, enfrentamientos y jueces.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un módulo que permita al juez registrar estadísticas del enfrentamiento.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Construir un módulo que permita al organizador enviar notificaciones al entrenador de modificación o cancelación de enfrentamientos.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>
            <p:ph type="title"/>
          </p:nvPr>
        </p:nvSpPr>
        <p:spPr>
          <a:xfrm>
            <a:off x="414836" y="55380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 del proyecto 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t/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896700" y="2062650"/>
            <a:ext cx="103986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proyecto </a:t>
            </a:r>
            <a:r>
              <a:rPr b="1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PLAYMATCH </a:t>
            </a: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tiene como base el desarrollo e implementación de un sistema de información para la administración de torneos de fútbol, con las siguientes funciones principales: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Registro y gestión de torneos de fútbol.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Inscripción y administración de equipos, participantes e integrantes.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Programación de fechas, horarios y sedes de los partidos.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Envío de notificaciones automáticas a los equipos sobre las fechas, cambios o actualizaciones mediante correo electrónico o mensajes.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Panel de control para organizadores que permita administrar y visualizar en tiempo real toda la información del torneo.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Acceso a participantes para consultar calendarios y resultados.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/>
          <p:nvPr/>
        </p:nvSpPr>
        <p:spPr>
          <a:xfrm>
            <a:off x="314961" y="913639"/>
            <a:ext cx="105156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0" i="0" lang="es-CO" sz="4400" u="none" cap="none" strike="noStrike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 gestión de torneos de fútbol, actualmente es realizada de manera manual o con herramientas no especializadas, lo que presenta múltiples dificultades que afectan la eficiencia organizativa y la experiencia entre los participantes. La falta de un sistema para programar fechas, registrar equipos y notificar oportunamente genera desorden, confusión y pérdida de tiempo para organizadores y jugadores.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 desarrollo de </a:t>
            </a:r>
            <a:r>
              <a:rPr b="1" i="0" lang="es-CO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PLAYMATCH </a:t>
            </a:r>
            <a:r>
              <a:rPr b="0" i="0" lang="es-CO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responde a la necesidad de una solución tecnológica que centralice y optimice estos procesos, permitiendo una administración en los torneos más ágil, precisa y profesional. Este sistema facilitará la coordinación de eventos, minimizará errores humanos y mejorará la comunicación para garantizar el éxito y satisfacción de los involucrados.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 implementación de esta plataforma contribuirá al crecimiento y profesionalización de los torneos, haciendo posible la organización de torneos más grandes y mejor estructurados y promoviendo la participación activa de los equipos en un entorno modelo y accesible.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664bd2d0fb_0_0"/>
          <p:cNvSpPr txBox="1"/>
          <p:nvPr>
            <p:ph type="title"/>
          </p:nvPr>
        </p:nvSpPr>
        <p:spPr>
          <a:xfrm>
            <a:off x="414836" y="55380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Hipervínculos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t/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39" name="Google Shape;139;g3664bd2d0fb_0_0"/>
          <p:cNvSpPr txBox="1"/>
          <p:nvPr/>
        </p:nvSpPr>
        <p:spPr>
          <a:xfrm>
            <a:off x="948200" y="1801925"/>
            <a:ext cx="10515600" cy="48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Mapa de procesos (</a:t>
            </a:r>
            <a:r>
              <a:rPr b="1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BPMN</a:t>
            </a: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BPMN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Técnicas de recolección de datos: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Técnicas de recolección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Requerimientos funcionales y no funcionales: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Requerimientos documento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Requerimientos Excel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Casos de uso y casos casos de uso extendido: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Casos de uso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 de requerimientos (</a:t>
            </a:r>
            <a:r>
              <a:rPr b="1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Prototipo</a:t>
            </a: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Prototipo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Ficha técnica: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Ficha técnica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Costos: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Costos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62f15b42c7_1_0"/>
          <p:cNvSpPr txBox="1"/>
          <p:nvPr>
            <p:ph type="title"/>
          </p:nvPr>
        </p:nvSpPr>
        <p:spPr>
          <a:xfrm>
            <a:off x="414836" y="55380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CO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Hipervínculos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t/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45" name="Google Shape;145;g362f15b42c7_1_0"/>
          <p:cNvSpPr txBox="1"/>
          <p:nvPr/>
        </p:nvSpPr>
        <p:spPr>
          <a:xfrm>
            <a:off x="948200" y="1801925"/>
            <a:ext cx="10515600" cy="48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Diccionario (</a:t>
            </a:r>
            <a:r>
              <a:rPr b="1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Bases de datos</a:t>
            </a: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CO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 	Diccionario bases de datos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entidad relación: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DER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clases: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Diagrama de clases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Gantt: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Diagrama de Gantt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s-CO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distribución: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Diagrama de distribución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s-CO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Normalización</a:t>
            </a: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T1, T2, T3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Despliegue: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Página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2020-10-01T23:51:28Z</dcterms:created>
  <dc:creator>Jorge Enrique Pedraza Sanchez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